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9" autoAdjust="0"/>
  </p:normalViewPr>
  <p:slideViewPr>
    <p:cSldViewPr>
      <p:cViewPr>
        <p:scale>
          <a:sx n="100" d="100"/>
          <a:sy n="100" d="100"/>
        </p:scale>
        <p:origin x="-516" y="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ADB-A36B-4C79-A0CC-83A8E14EC88A}" type="datetimeFigureOut">
              <a:rPr lang="es-ES" smtClean="0"/>
              <a:t>28/03/2015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7610-5E33-40B9-AB74-9EDC9AE5E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06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ADB-A36B-4C79-A0CC-83A8E14EC88A}" type="datetimeFigureOut">
              <a:rPr lang="es-ES" smtClean="0"/>
              <a:t>28/03/2015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7610-5E33-40B9-AB74-9EDC9AE5E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337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ADB-A36B-4C79-A0CC-83A8E14EC88A}" type="datetimeFigureOut">
              <a:rPr lang="es-ES" smtClean="0"/>
              <a:t>28/03/2015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7610-5E33-40B9-AB74-9EDC9AE5E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48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ADB-A36B-4C79-A0CC-83A8E14EC88A}" type="datetimeFigureOut">
              <a:rPr lang="es-ES" smtClean="0"/>
              <a:t>28/03/2015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7610-5E33-40B9-AB74-9EDC9AE5E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71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ADB-A36B-4C79-A0CC-83A8E14EC88A}" type="datetimeFigureOut">
              <a:rPr lang="es-ES" smtClean="0"/>
              <a:t>28/03/2015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7610-5E33-40B9-AB74-9EDC9AE5E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797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ADB-A36B-4C79-A0CC-83A8E14EC88A}" type="datetimeFigureOut">
              <a:rPr lang="es-ES" smtClean="0"/>
              <a:t>28/03/2015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7610-5E33-40B9-AB74-9EDC9AE5E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606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ADB-A36B-4C79-A0CC-83A8E14EC88A}" type="datetimeFigureOut">
              <a:rPr lang="es-ES" smtClean="0"/>
              <a:t>28/03/2015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7610-5E33-40B9-AB74-9EDC9AE5E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474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ADB-A36B-4C79-A0CC-83A8E14EC88A}" type="datetimeFigureOut">
              <a:rPr lang="es-ES" smtClean="0"/>
              <a:t>28/03/2015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7610-5E33-40B9-AB74-9EDC9AE5E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985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ADB-A36B-4C79-A0CC-83A8E14EC88A}" type="datetimeFigureOut">
              <a:rPr lang="es-ES" smtClean="0"/>
              <a:t>28/03/2015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7610-5E33-40B9-AB74-9EDC9AE5E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27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ADB-A36B-4C79-A0CC-83A8E14EC88A}" type="datetimeFigureOut">
              <a:rPr lang="es-ES" smtClean="0"/>
              <a:t>28/03/2015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7610-5E33-40B9-AB74-9EDC9AE5E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973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ADB-A36B-4C79-A0CC-83A8E14EC88A}" type="datetimeFigureOut">
              <a:rPr lang="es-ES" smtClean="0"/>
              <a:t>28/03/2015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7610-5E33-40B9-AB74-9EDC9AE5E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649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7ADB-A36B-4C79-A0CC-83A8E14EC88A}" type="datetimeFigureOut">
              <a:rPr lang="es-ES" smtClean="0"/>
              <a:t>28/03/2015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67610-5E33-40B9-AB74-9EDC9AE5E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103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66 CuadroTexto"/>
          <p:cNvSpPr txBox="1"/>
          <p:nvPr/>
        </p:nvSpPr>
        <p:spPr>
          <a:xfrm rot="5400000">
            <a:off x="7112835" y="4044210"/>
            <a:ext cx="1116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2,03m</a:t>
            </a:r>
            <a:endParaRPr lang="es-ES" dirty="0"/>
          </a:p>
        </p:txBody>
      </p:sp>
      <p:grpSp>
        <p:nvGrpSpPr>
          <p:cNvPr id="100" name="99 Grupo"/>
          <p:cNvGrpSpPr/>
          <p:nvPr/>
        </p:nvGrpSpPr>
        <p:grpSpPr>
          <a:xfrm>
            <a:off x="645395" y="2593396"/>
            <a:ext cx="6557066" cy="3659084"/>
            <a:chOff x="1074966" y="2011456"/>
            <a:chExt cx="6557066" cy="3659084"/>
          </a:xfrm>
        </p:grpSpPr>
        <p:cxnSp>
          <p:nvCxnSpPr>
            <p:cNvPr id="20" name="19 Conector recto"/>
            <p:cNvCxnSpPr/>
            <p:nvPr/>
          </p:nvCxnSpPr>
          <p:spPr>
            <a:xfrm flipV="1">
              <a:off x="1763688" y="2726904"/>
              <a:ext cx="1440000" cy="4140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21 Conector recto"/>
            <p:cNvCxnSpPr/>
            <p:nvPr/>
          </p:nvCxnSpPr>
          <p:spPr>
            <a:xfrm>
              <a:off x="3203688" y="2726904"/>
              <a:ext cx="4104000" cy="7380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23 Conector recto de flecha"/>
            <p:cNvCxnSpPr/>
            <p:nvPr/>
          </p:nvCxnSpPr>
          <p:spPr>
            <a:xfrm>
              <a:off x="3203688" y="2726904"/>
              <a:ext cx="0" cy="2196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 de flecha"/>
            <p:cNvCxnSpPr/>
            <p:nvPr/>
          </p:nvCxnSpPr>
          <p:spPr>
            <a:xfrm>
              <a:off x="1763688" y="3645024"/>
              <a:ext cx="14400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"/>
            <p:cNvCxnSpPr/>
            <p:nvPr/>
          </p:nvCxnSpPr>
          <p:spPr>
            <a:xfrm>
              <a:off x="1763688" y="3140968"/>
              <a:ext cx="0" cy="1800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36 Conector recto"/>
            <p:cNvCxnSpPr/>
            <p:nvPr/>
          </p:nvCxnSpPr>
          <p:spPr>
            <a:xfrm>
              <a:off x="7307688" y="3464968"/>
              <a:ext cx="0" cy="1476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38 Conector recto"/>
            <p:cNvCxnSpPr/>
            <p:nvPr/>
          </p:nvCxnSpPr>
          <p:spPr>
            <a:xfrm>
              <a:off x="1763688" y="4940968"/>
              <a:ext cx="554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45 Conector recto de flecha"/>
            <p:cNvCxnSpPr/>
            <p:nvPr/>
          </p:nvCxnSpPr>
          <p:spPr>
            <a:xfrm>
              <a:off x="1763688" y="4248360"/>
              <a:ext cx="55440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48 CuadroTexto"/>
            <p:cNvSpPr txBox="1"/>
            <p:nvPr/>
          </p:nvSpPr>
          <p:spPr>
            <a:xfrm>
              <a:off x="3923928" y="3933056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7,65m</a:t>
              </a:r>
              <a:endParaRPr lang="es-ES" dirty="0"/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2123728" y="335699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2m</a:t>
              </a:r>
              <a:endParaRPr lang="es-ES" dirty="0"/>
            </a:p>
          </p:txBody>
        </p:sp>
        <p:sp>
          <p:nvSpPr>
            <p:cNvPr id="52" name="51 CuadroTexto"/>
            <p:cNvSpPr txBox="1"/>
            <p:nvPr/>
          </p:nvSpPr>
          <p:spPr>
            <a:xfrm rot="5400000">
              <a:off x="2960907" y="324022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3,05m</a:t>
              </a:r>
              <a:endParaRPr lang="es-ES" dirty="0"/>
            </a:p>
          </p:txBody>
        </p:sp>
        <p:cxnSp>
          <p:nvCxnSpPr>
            <p:cNvPr id="54" name="53 Conector recto"/>
            <p:cNvCxnSpPr/>
            <p:nvPr/>
          </p:nvCxnSpPr>
          <p:spPr>
            <a:xfrm flipH="1">
              <a:off x="1259632" y="3140968"/>
              <a:ext cx="5040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Conector recto"/>
            <p:cNvCxnSpPr/>
            <p:nvPr/>
          </p:nvCxnSpPr>
          <p:spPr>
            <a:xfrm flipH="1">
              <a:off x="1259632" y="4940968"/>
              <a:ext cx="5040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58 Conector recto de flecha"/>
            <p:cNvCxnSpPr/>
            <p:nvPr/>
          </p:nvCxnSpPr>
          <p:spPr>
            <a:xfrm>
              <a:off x="1511660" y="3140968"/>
              <a:ext cx="0" cy="1800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Conector recto"/>
            <p:cNvCxnSpPr/>
            <p:nvPr/>
          </p:nvCxnSpPr>
          <p:spPr>
            <a:xfrm>
              <a:off x="7307688" y="3464968"/>
              <a:ext cx="3243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Conector recto"/>
            <p:cNvCxnSpPr/>
            <p:nvPr/>
          </p:nvCxnSpPr>
          <p:spPr>
            <a:xfrm>
              <a:off x="7307688" y="4940968"/>
              <a:ext cx="3243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Conector recto de flecha"/>
            <p:cNvCxnSpPr/>
            <p:nvPr/>
          </p:nvCxnSpPr>
          <p:spPr>
            <a:xfrm>
              <a:off x="7469860" y="3464968"/>
              <a:ext cx="0" cy="145793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67 CuadroTexto"/>
            <p:cNvSpPr txBox="1"/>
            <p:nvPr/>
          </p:nvSpPr>
          <p:spPr>
            <a:xfrm rot="16200000">
              <a:off x="827584" y="3789040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2,51m</a:t>
              </a:r>
            </a:p>
          </p:txBody>
        </p:sp>
        <p:sp>
          <p:nvSpPr>
            <p:cNvPr id="69" name="68 CuadroTexto"/>
            <p:cNvSpPr txBox="1"/>
            <p:nvPr/>
          </p:nvSpPr>
          <p:spPr>
            <a:xfrm>
              <a:off x="1511660" y="5301208"/>
              <a:ext cx="1917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3,05 -2,51 = 0,54</a:t>
              </a:r>
              <a:endParaRPr lang="es-ES" dirty="0"/>
            </a:p>
          </p:txBody>
        </p:sp>
        <p:sp>
          <p:nvSpPr>
            <p:cNvPr id="70" name="69 CuadroTexto"/>
            <p:cNvSpPr txBox="1"/>
            <p:nvPr/>
          </p:nvSpPr>
          <p:spPr>
            <a:xfrm>
              <a:off x="4644008" y="5287803"/>
              <a:ext cx="2107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3,05-2,03 = 1,02</a:t>
              </a:r>
              <a:endParaRPr lang="es-ES" dirty="0"/>
            </a:p>
          </p:txBody>
        </p:sp>
        <p:cxnSp>
          <p:nvCxnSpPr>
            <p:cNvPr id="72" name="71 Conector recto"/>
            <p:cNvCxnSpPr/>
            <p:nvPr/>
          </p:nvCxnSpPr>
          <p:spPr>
            <a:xfrm flipH="1" flipV="1">
              <a:off x="1511660" y="2420888"/>
              <a:ext cx="252028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77 Conector recto"/>
            <p:cNvCxnSpPr/>
            <p:nvPr/>
          </p:nvCxnSpPr>
          <p:spPr>
            <a:xfrm flipH="1" flipV="1">
              <a:off x="2951660" y="2011456"/>
              <a:ext cx="252028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79 Conector recto de flecha"/>
            <p:cNvCxnSpPr/>
            <p:nvPr/>
          </p:nvCxnSpPr>
          <p:spPr>
            <a:xfrm flipV="1">
              <a:off x="1637674" y="2276872"/>
              <a:ext cx="1440000" cy="450032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80 CuadroTexto"/>
            <p:cNvSpPr txBox="1"/>
            <p:nvPr/>
          </p:nvSpPr>
          <p:spPr>
            <a:xfrm rot="20619279">
              <a:off x="1795649" y="2092206"/>
              <a:ext cx="9901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2.072m</a:t>
              </a:r>
              <a:endParaRPr lang="es-ES" dirty="0"/>
            </a:p>
          </p:txBody>
        </p:sp>
        <p:cxnSp>
          <p:nvCxnSpPr>
            <p:cNvPr id="83" name="82 Conector recto"/>
            <p:cNvCxnSpPr/>
            <p:nvPr/>
          </p:nvCxnSpPr>
          <p:spPr>
            <a:xfrm flipV="1">
              <a:off x="3203688" y="2132856"/>
              <a:ext cx="225271" cy="5986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Conector recto"/>
            <p:cNvCxnSpPr/>
            <p:nvPr/>
          </p:nvCxnSpPr>
          <p:spPr>
            <a:xfrm flipV="1">
              <a:off x="7288628" y="2901630"/>
              <a:ext cx="225271" cy="5986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Conector recto de flecha"/>
            <p:cNvCxnSpPr/>
            <p:nvPr/>
          </p:nvCxnSpPr>
          <p:spPr>
            <a:xfrm>
              <a:off x="3316323" y="2371496"/>
              <a:ext cx="4084940" cy="769472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88 CuadroTexto"/>
            <p:cNvSpPr txBox="1"/>
            <p:nvPr/>
          </p:nvSpPr>
          <p:spPr>
            <a:xfrm rot="570108">
              <a:off x="4535688" y="2276872"/>
              <a:ext cx="13324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5,741 m</a:t>
              </a:r>
              <a:endParaRPr lang="es-ES" dirty="0"/>
            </a:p>
          </p:txBody>
        </p:sp>
      </p:grpSp>
      <p:sp>
        <p:nvSpPr>
          <p:cNvPr id="90" name="89 CuadroTexto"/>
          <p:cNvSpPr txBox="1"/>
          <p:nvPr/>
        </p:nvSpPr>
        <p:spPr>
          <a:xfrm>
            <a:off x="539552" y="332656"/>
            <a:ext cx="5157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Superficie  total 7,813 m   x 2,36m  = 18,439 m2</a:t>
            </a:r>
            <a:endParaRPr lang="es-ES" dirty="0"/>
          </a:p>
        </p:txBody>
      </p:sp>
      <p:sp>
        <p:nvSpPr>
          <p:cNvPr id="91" name="90 CuadroTexto"/>
          <p:cNvSpPr txBox="1"/>
          <p:nvPr/>
        </p:nvSpPr>
        <p:spPr>
          <a:xfrm>
            <a:off x="683568" y="886654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Tramo corto : 2,072 m x 2,36m = 4,89m2</a:t>
            </a:r>
            <a:endParaRPr lang="es-ES" dirty="0"/>
          </a:p>
        </p:txBody>
      </p:sp>
      <p:sp>
        <p:nvSpPr>
          <p:cNvPr id="92" name="91 CuadroTexto"/>
          <p:cNvSpPr txBox="1"/>
          <p:nvPr/>
        </p:nvSpPr>
        <p:spPr>
          <a:xfrm>
            <a:off x="701724" y="1255986"/>
            <a:ext cx="4518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Tramo largo : 5,741m x 2,36 m = 13,549m2</a:t>
            </a:r>
            <a:endParaRPr lang="es-ES" dirty="0"/>
          </a:p>
        </p:txBody>
      </p:sp>
      <p:grpSp>
        <p:nvGrpSpPr>
          <p:cNvPr id="99" name="98 Grupo"/>
          <p:cNvGrpSpPr/>
          <p:nvPr/>
        </p:nvGrpSpPr>
        <p:grpSpPr>
          <a:xfrm>
            <a:off x="7422436" y="403336"/>
            <a:ext cx="1296003" cy="2772000"/>
            <a:chOff x="7164285" y="188640"/>
            <a:chExt cx="1224139" cy="2772000"/>
          </a:xfrm>
        </p:grpSpPr>
        <p:sp>
          <p:nvSpPr>
            <p:cNvPr id="93" name="92 Rectángulo"/>
            <p:cNvSpPr/>
            <p:nvPr/>
          </p:nvSpPr>
          <p:spPr>
            <a:xfrm>
              <a:off x="7164287" y="188640"/>
              <a:ext cx="1224136" cy="72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4" name="93 Rectángulo"/>
            <p:cNvSpPr/>
            <p:nvPr/>
          </p:nvSpPr>
          <p:spPr>
            <a:xfrm>
              <a:off x="7164285" y="908640"/>
              <a:ext cx="1224136" cy="205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7" name="96 CuadroTexto"/>
            <p:cNvSpPr txBox="1"/>
            <p:nvPr/>
          </p:nvSpPr>
          <p:spPr>
            <a:xfrm>
              <a:off x="7164288" y="1440652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13,549m2</a:t>
              </a:r>
              <a:endParaRPr lang="es-ES" dirty="0"/>
            </a:p>
          </p:txBody>
        </p:sp>
        <p:sp>
          <p:nvSpPr>
            <p:cNvPr id="98" name="97 CuadroTexto"/>
            <p:cNvSpPr txBox="1"/>
            <p:nvPr/>
          </p:nvSpPr>
          <p:spPr>
            <a:xfrm>
              <a:off x="7254379" y="363974"/>
              <a:ext cx="9557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4,89m2</a:t>
              </a:r>
              <a:endParaRPr lang="es-ES" dirty="0"/>
            </a:p>
          </p:txBody>
        </p:sp>
      </p:grpSp>
      <p:cxnSp>
        <p:nvCxnSpPr>
          <p:cNvPr id="3" name="2 Conector recto"/>
          <p:cNvCxnSpPr>
            <a:stCxn id="93" idx="0"/>
            <a:endCxn id="94" idx="2"/>
          </p:cNvCxnSpPr>
          <p:nvPr/>
        </p:nvCxnSpPr>
        <p:spPr>
          <a:xfrm flipH="1">
            <a:off x="8070436" y="403336"/>
            <a:ext cx="2" cy="277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7740352" y="403336"/>
            <a:ext cx="0" cy="277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8388424" y="403336"/>
            <a:ext cx="0" cy="277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8676456" y="403336"/>
            <a:ext cx="0" cy="277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895" y="403336"/>
            <a:ext cx="12700" cy="277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055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45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12</cp:revision>
  <dcterms:created xsi:type="dcterms:W3CDTF">2015-03-01T07:45:59Z</dcterms:created>
  <dcterms:modified xsi:type="dcterms:W3CDTF">2015-03-28T10:48:09Z</dcterms:modified>
</cp:coreProperties>
</file>